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56" r:id="rId5"/>
    <p:sldId id="323" r:id="rId6"/>
    <p:sldId id="326" r:id="rId7"/>
    <p:sldId id="328" r:id="rId8"/>
    <p:sldId id="329" r:id="rId9"/>
    <p:sldId id="33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1A06"/>
    <a:srgbClr val="4F26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183" autoAdjust="0"/>
  </p:normalViewPr>
  <p:slideViewPr>
    <p:cSldViewPr snapToGrid="0">
      <p:cViewPr varScale="1">
        <p:scale>
          <a:sx n="76" d="100"/>
          <a:sy n="76" d="100"/>
        </p:scale>
        <p:origin x="946" y="5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83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75077-A074-4E8C-B45E-964494945228}" type="datetimeFigureOut">
              <a:rPr lang="en-US"/>
              <a:t>9/2/2025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4C80B-8910-445E-8D30-7A590951118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12540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48A4-4B96-49F4-8C25-4C9D06114B2C}" type="datetimeFigureOut">
              <a:rPr lang="en-US"/>
              <a:t>9/2/2025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81F1E7-4EFD-4BFF-B438-FCD52FD36B1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3561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81F1E7-4EFD-4BFF-B438-FCD52FD36B1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392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800077-2D15-208B-E225-7ADFD5B9FD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60" y="685800"/>
            <a:ext cx="7251192" cy="5486400"/>
          </a:xfrm>
          <a:solidFill>
            <a:schemeClr val="accent1">
              <a:lumMod val="50000"/>
              <a:alpha val="80000"/>
            </a:schemeClr>
          </a:solidFill>
        </p:spPr>
        <p:txBody>
          <a:bodyPr lIns="1005840" rIns="457200" anchor="ctr">
            <a:normAutofit/>
          </a:bodyPr>
          <a:lstStyle>
            <a:lvl1pPr algn="l">
              <a:defRPr sz="60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3116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F39947F3-C13D-7955-3394-08DB05EC26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279392"/>
            <a:ext cx="2514600" cy="257860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A9FA83-EEF6-2B1F-09F4-BD25C5FFCA3A}"/>
              </a:ext>
            </a:extLst>
          </p:cNvPr>
          <p:cNvSpPr/>
          <p:nvPr userDrawn="1"/>
        </p:nvSpPr>
        <p:spPr>
          <a:xfrm>
            <a:off x="5529120" y="682386"/>
            <a:ext cx="6662880" cy="5493225"/>
          </a:xfrm>
          <a:prstGeom prst="rect">
            <a:avLst/>
          </a:prstGeom>
          <a:solidFill>
            <a:schemeClr val="accent2">
              <a:lumMod val="40000"/>
              <a:lumOff val="6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824" y="685800"/>
            <a:ext cx="4398264" cy="5504688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8192" y="978408"/>
            <a:ext cx="6083807" cy="4892040"/>
          </a:xfrm>
        </p:spPr>
        <p:txBody>
          <a:bodyPr anchor="ctr"/>
          <a:lstStyle>
            <a:lvl1pPr marL="27432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2800">
                <a:latin typeface="+mn-lt"/>
              </a:defRPr>
            </a:lvl1pPr>
            <a:lvl2pPr marL="594360" indent="-274320">
              <a:lnSpc>
                <a:spcPct val="90000"/>
              </a:lnSpc>
              <a:spcBef>
                <a:spcPts val="1400"/>
              </a:spcBef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>
                <a:latin typeface="+mn-lt"/>
              </a:defRPr>
            </a:lvl2pPr>
            <a:lvl3pPr marL="868680" indent="-22860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>
                <a:latin typeface="+mn-lt"/>
              </a:defRPr>
            </a:lvl3pPr>
            <a:lvl4pPr marL="1188720" indent="-22860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>
                <a:latin typeface="+mn-lt"/>
              </a:defRPr>
            </a:lvl4pPr>
            <a:lvl5pPr marL="1417320" indent="-22860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8/5/20XX</a:t>
            </a:r>
            <a:endParaRPr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3AE2501-4A37-26E3-1CCC-AE20E462C1C8}"/>
              </a:ext>
            </a:extLst>
          </p:cNvPr>
          <p:cNvCxnSpPr/>
          <p:nvPr userDrawn="1"/>
        </p:nvCxnSpPr>
        <p:spPr>
          <a:xfrm>
            <a:off x="0" y="682388"/>
            <a:ext cx="12192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2725FE-44E6-84A6-42F1-792B31AB206D}"/>
              </a:ext>
            </a:extLst>
          </p:cNvPr>
          <p:cNvCxnSpPr/>
          <p:nvPr userDrawn="1"/>
        </p:nvCxnSpPr>
        <p:spPr>
          <a:xfrm>
            <a:off x="-1" y="6163235"/>
            <a:ext cx="12192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9071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800077-2D15-208B-E225-7ADFD5B9FD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9264" y="1600200"/>
            <a:ext cx="10250424" cy="3666744"/>
          </a:xfrm>
          <a:solidFill>
            <a:schemeClr val="accent1">
              <a:lumMod val="50000"/>
              <a:alpha val="75000"/>
            </a:schemeClr>
          </a:solidFill>
        </p:spPr>
        <p:txBody>
          <a:bodyPr lIns="91440" rIns="91440" anchor="ctr">
            <a:normAutofit/>
          </a:bodyPr>
          <a:lstStyle>
            <a:lvl1pPr algn="ctr">
              <a:defRPr sz="60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5149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DCFA0B9-F601-7806-0E88-7EF0773015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527977-A761-1ED9-833E-E20E106F3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94944"/>
            <a:ext cx="7251192" cy="5486400"/>
          </a:xfrm>
          <a:solidFill>
            <a:schemeClr val="accent1">
              <a:lumMod val="50000"/>
              <a:alpha val="80000"/>
            </a:schemeClr>
          </a:solidFill>
        </p:spPr>
        <p:txBody>
          <a:bodyPr lIns="950976" rIns="457200" bIns="1188720" anchor="ctr">
            <a:normAutofit/>
          </a:bodyPr>
          <a:lstStyle>
            <a:lvl1pPr algn="l">
              <a:defRPr sz="60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536" y="4946904"/>
            <a:ext cx="5852160" cy="1115568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724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F39947F3-C13D-7955-3394-08DB05EC26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90816" y="1828800"/>
            <a:ext cx="4901184" cy="502920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A9FA83-EEF6-2B1F-09F4-BD25C5FFCA3A}"/>
              </a:ext>
            </a:extLst>
          </p:cNvPr>
          <p:cNvSpPr/>
          <p:nvPr userDrawn="1"/>
        </p:nvSpPr>
        <p:spPr>
          <a:xfrm>
            <a:off x="0" y="682386"/>
            <a:ext cx="6099048" cy="5493225"/>
          </a:xfrm>
          <a:prstGeom prst="rect">
            <a:avLst/>
          </a:prstGeom>
          <a:solidFill>
            <a:schemeClr val="accent2">
              <a:lumMod val="40000"/>
              <a:lumOff val="6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0568" y="1362456"/>
            <a:ext cx="4690872" cy="2331720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7824" y="1362456"/>
            <a:ext cx="4690872" cy="4343400"/>
          </a:xfrm>
        </p:spPr>
        <p:txBody>
          <a:bodyPr anchor="t">
            <a:normAutofit/>
          </a:bodyPr>
          <a:lstStyle>
            <a:lvl1pPr marL="0" indent="0">
              <a:buClr>
                <a:schemeClr val="accent2">
                  <a:lumMod val="75000"/>
                </a:schemeClr>
              </a:buClr>
              <a:buFont typeface="Wingdings" pitchFamily="2" charset="2"/>
              <a:buNone/>
              <a:defRPr sz="1800">
                <a:latin typeface="+mn-lt"/>
              </a:defRPr>
            </a:lvl1pPr>
            <a:lvl2pPr marL="59436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600">
                <a:latin typeface="+mn-lt"/>
              </a:defRPr>
            </a:lvl2pPr>
            <a:lvl3pPr marL="868680" indent="-22860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400">
                <a:latin typeface="+mn-lt"/>
              </a:defRPr>
            </a:lvl3pPr>
            <a:lvl4pPr marL="1188720" indent="-22860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200">
                <a:latin typeface="+mn-lt"/>
              </a:defRPr>
            </a:lvl4pPr>
            <a:lvl5pPr marL="1417320" indent="-22860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2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/>
              <a:t>‹#›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8/5/20XX</a:t>
            </a:r>
            <a:endParaRPr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3AE2501-4A37-26E3-1CCC-AE20E462C1C8}"/>
              </a:ext>
            </a:extLst>
          </p:cNvPr>
          <p:cNvCxnSpPr/>
          <p:nvPr userDrawn="1"/>
        </p:nvCxnSpPr>
        <p:spPr>
          <a:xfrm>
            <a:off x="0" y="682388"/>
            <a:ext cx="12192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2725FE-44E6-84A6-42F1-792B31AB206D}"/>
              </a:ext>
            </a:extLst>
          </p:cNvPr>
          <p:cNvCxnSpPr/>
          <p:nvPr userDrawn="1"/>
        </p:nvCxnSpPr>
        <p:spPr>
          <a:xfrm>
            <a:off x="-1" y="6163235"/>
            <a:ext cx="12192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472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88952" cy="1600200"/>
          </a:xfrm>
          <a:solidFill>
            <a:schemeClr val="accent2">
              <a:lumMod val="40000"/>
              <a:lumOff val="60000"/>
              <a:alpha val="10000"/>
            </a:schemeClr>
          </a:solidFill>
        </p:spPr>
        <p:txBody>
          <a:bodyPr lIns="960120" tIns="274320" anchor="ctr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7824" y="2139696"/>
            <a:ext cx="4754880" cy="2724912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Clr>
                <a:schemeClr val="accent2">
                  <a:lumMod val="75000"/>
                </a:schemeClr>
              </a:buClr>
              <a:buFont typeface="Wingdings" pitchFamily="2" charset="2"/>
              <a:buNone/>
              <a:defRPr sz="2000">
                <a:latin typeface="+mn-lt"/>
              </a:defRPr>
            </a:lvl1pPr>
            <a:lvl2pPr marL="54864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2000">
                <a:latin typeface="+mn-lt"/>
              </a:defRPr>
            </a:lvl2pPr>
            <a:lvl3pPr marL="82296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800">
                <a:latin typeface="+mn-lt"/>
              </a:defRPr>
            </a:lvl3pPr>
            <a:lvl4pPr marL="109728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600">
                <a:latin typeface="+mn-lt"/>
              </a:defRPr>
            </a:lvl4pPr>
            <a:lvl5pPr marL="137160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CF9C60D-865F-3F1B-9254-DDF02D98340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73368" y="2139696"/>
            <a:ext cx="4754880" cy="2724912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Clr>
                <a:schemeClr val="accent2">
                  <a:lumMod val="75000"/>
                </a:schemeClr>
              </a:buClr>
              <a:buFont typeface="Wingdings" pitchFamily="2" charset="2"/>
              <a:buNone/>
              <a:defRPr sz="2000">
                <a:latin typeface="+mn-lt"/>
              </a:defRPr>
            </a:lvl1pPr>
            <a:lvl2pPr marL="54864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2000">
                <a:latin typeface="+mn-lt"/>
              </a:defRPr>
            </a:lvl2pPr>
            <a:lvl3pPr marL="82296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800">
                <a:latin typeface="+mn-lt"/>
              </a:defRPr>
            </a:lvl3pPr>
            <a:lvl4pPr marL="109728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600">
                <a:latin typeface="+mn-lt"/>
              </a:defRPr>
            </a:lvl4pPr>
            <a:lvl5pPr marL="137160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8/5/20XX</a:t>
            </a:r>
            <a:endParaRPr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1E072FF-E3DE-5FA8-1AE6-1BCB86B69437}"/>
              </a:ext>
            </a:extLst>
          </p:cNvPr>
          <p:cNvCxnSpPr/>
          <p:nvPr userDrawn="1"/>
        </p:nvCxnSpPr>
        <p:spPr>
          <a:xfrm>
            <a:off x="0" y="1604169"/>
            <a:ext cx="121920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BDD786-0BE3-3AF3-CF1B-DA5C1BE5B283}"/>
              </a:ext>
            </a:extLst>
          </p:cNvPr>
          <p:cNvCxnSpPr/>
          <p:nvPr userDrawn="1"/>
        </p:nvCxnSpPr>
        <p:spPr>
          <a:xfrm>
            <a:off x="-1" y="6163235"/>
            <a:ext cx="121920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619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F39947F3-C13D-7955-3394-08DB05EC26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90816" y="1828800"/>
            <a:ext cx="4901184" cy="502920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A9FA83-EEF6-2B1F-09F4-BD25C5FFCA3A}"/>
              </a:ext>
            </a:extLst>
          </p:cNvPr>
          <p:cNvSpPr/>
          <p:nvPr userDrawn="1"/>
        </p:nvSpPr>
        <p:spPr>
          <a:xfrm>
            <a:off x="0" y="682386"/>
            <a:ext cx="6099048" cy="5493225"/>
          </a:xfrm>
          <a:prstGeom prst="rect">
            <a:avLst/>
          </a:prstGeom>
          <a:solidFill>
            <a:schemeClr val="accent2">
              <a:lumMod val="40000"/>
              <a:lumOff val="6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0568" y="1362456"/>
            <a:ext cx="4690872" cy="2331720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8/5/20XX</a:t>
            </a:r>
            <a:endParaRPr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3AE2501-4A37-26E3-1CCC-AE20E462C1C8}"/>
              </a:ext>
            </a:extLst>
          </p:cNvPr>
          <p:cNvCxnSpPr/>
          <p:nvPr userDrawn="1"/>
        </p:nvCxnSpPr>
        <p:spPr>
          <a:xfrm>
            <a:off x="0" y="682388"/>
            <a:ext cx="12192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2725FE-44E6-84A6-42F1-792B31AB206D}"/>
              </a:ext>
            </a:extLst>
          </p:cNvPr>
          <p:cNvCxnSpPr/>
          <p:nvPr userDrawn="1"/>
        </p:nvCxnSpPr>
        <p:spPr>
          <a:xfrm>
            <a:off x="-1" y="6163235"/>
            <a:ext cx="12192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3A3DC3A-0C1B-C03D-9071-2F6785B7F87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77824" y="1216152"/>
            <a:ext cx="4690872" cy="1335024"/>
          </a:xfrm>
        </p:spPr>
        <p:txBody>
          <a:bodyPr anchor="t">
            <a:normAutofit/>
          </a:bodyPr>
          <a:lstStyle>
            <a:lvl1pPr marL="274320" indent="274320">
              <a:lnSpc>
                <a:spcPct val="90000"/>
              </a:lnSpc>
              <a:spcBef>
                <a:spcPts val="1200"/>
              </a:spcBef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2000">
                <a:latin typeface="+mn-lt"/>
              </a:defRPr>
            </a:lvl1pPr>
            <a:lvl2pPr marL="548640" indent="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2000">
                <a:latin typeface="+mn-lt"/>
              </a:defRPr>
            </a:lvl2pPr>
            <a:lvl3pPr marL="822960" indent="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800">
                <a:latin typeface="+mn-lt"/>
              </a:defRPr>
            </a:lvl3pPr>
            <a:lvl4pPr marL="1097280" indent="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600">
                <a:latin typeface="+mn-lt"/>
              </a:defRPr>
            </a:lvl4pPr>
            <a:lvl5pPr marL="1371600" indent="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FD30C5B-5D84-199E-EAAC-5888EA111C1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77824" y="2816352"/>
            <a:ext cx="4690872" cy="3099816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Clr>
                <a:schemeClr val="accent2">
                  <a:lumMod val="75000"/>
                </a:schemeClr>
              </a:buClr>
              <a:buFont typeface="Wingdings" pitchFamily="2" charset="2"/>
              <a:buNone/>
              <a:defRPr sz="2000">
                <a:latin typeface="+mn-lt"/>
              </a:defRPr>
            </a:lvl1pPr>
            <a:lvl2pPr marL="548640" indent="-274320">
              <a:spcBef>
                <a:spcPts val="1200"/>
              </a:spcBef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2000">
                <a:latin typeface="+mn-lt"/>
              </a:defRPr>
            </a:lvl2pPr>
            <a:lvl3pPr marL="82296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800">
                <a:latin typeface="+mn-lt"/>
              </a:defRPr>
            </a:lvl3pPr>
            <a:lvl4pPr marL="109728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600">
                <a:latin typeface="+mn-lt"/>
              </a:defRPr>
            </a:lvl4pPr>
            <a:lvl5pPr marL="137160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1854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DCFA0B9-F601-7806-0E88-7EF0773015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527977-A761-1ED9-833E-E20E106F3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0808" y="694944"/>
            <a:ext cx="7251192" cy="5486400"/>
          </a:xfrm>
          <a:solidFill>
            <a:schemeClr val="accent1">
              <a:lumMod val="50000"/>
              <a:alpha val="80000"/>
            </a:schemeClr>
          </a:solidFill>
        </p:spPr>
        <p:txBody>
          <a:bodyPr lIns="914400" tIns="886968" rIns="457200" bIns="1188720" anchor="t">
            <a:normAutofit/>
          </a:bodyPr>
          <a:lstStyle>
            <a:lvl1pPr algn="l">
              <a:defRPr sz="36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1E49BF2-D9CE-7B72-2AE9-C1715E2F5D1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779008" y="3200400"/>
            <a:ext cx="5577840" cy="2706624"/>
          </a:xfrm>
        </p:spPr>
        <p:txBody>
          <a:bodyPr rIns="91440" anchor="t">
            <a:normAutofit/>
          </a:bodyPr>
          <a:lstStyle>
            <a:lvl1pPr marL="0" indent="0">
              <a:lnSpc>
                <a:spcPct val="100000"/>
              </a:lnSpc>
              <a:spcBef>
                <a:spcPts val="2200"/>
              </a:spcBef>
              <a:buClr>
                <a:schemeClr val="accent2">
                  <a:lumMod val="75000"/>
                </a:schemeClr>
              </a:buClr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548640" indent="-274320">
              <a:spcBef>
                <a:spcPts val="12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+mn-lt"/>
              </a:defRPr>
            </a:lvl2pPr>
            <a:lvl3pPr marL="822960" indent="-274320">
              <a:buClr>
                <a:schemeClr val="tx1"/>
              </a:buClr>
              <a:buFont typeface="Courier New" panose="02070309020205020404" pitchFamily="49" charset="0"/>
              <a:buChar char="o"/>
              <a:defRPr sz="1800">
                <a:solidFill>
                  <a:schemeClr val="tx1"/>
                </a:solidFill>
                <a:latin typeface="+mn-lt"/>
              </a:defRPr>
            </a:lvl3pPr>
            <a:lvl4pPr marL="1097280" indent="-274320">
              <a:buClr>
                <a:schemeClr val="tx1"/>
              </a:buClr>
              <a:buFont typeface="Courier New" panose="02070309020205020404" pitchFamily="49" charset="0"/>
              <a:buChar char="o"/>
              <a:defRPr sz="1600">
                <a:solidFill>
                  <a:schemeClr val="tx1"/>
                </a:solidFill>
                <a:latin typeface="+mn-lt"/>
              </a:defRPr>
            </a:lvl4pPr>
            <a:lvl5pPr marL="1371600" indent="-274320">
              <a:buClr>
                <a:schemeClr val="tx1"/>
              </a:buClr>
              <a:buFont typeface="Courier New" panose="02070309020205020404" pitchFamily="49" charset="0"/>
              <a:buChar char="o"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1028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88952" cy="1600200"/>
          </a:xfrm>
          <a:solidFill>
            <a:schemeClr val="accent2">
              <a:lumMod val="40000"/>
              <a:lumOff val="60000"/>
              <a:alpha val="10000"/>
            </a:schemeClr>
          </a:solidFill>
        </p:spPr>
        <p:txBody>
          <a:bodyPr lIns="960120" tIns="274320" anchor="ctr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7824" y="2039112"/>
            <a:ext cx="2468880" cy="373989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2200"/>
              </a:spcBef>
              <a:buClr>
                <a:schemeClr val="accent2">
                  <a:lumMod val="75000"/>
                </a:schemeClr>
              </a:buClr>
              <a:buFont typeface="Wingdings" pitchFamily="2" charset="2"/>
              <a:buNone/>
              <a:defRPr sz="2000">
                <a:latin typeface="+mn-lt"/>
              </a:defRPr>
            </a:lvl1pPr>
            <a:lvl2pPr marL="54864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2000">
                <a:latin typeface="+mn-lt"/>
              </a:defRPr>
            </a:lvl2pPr>
            <a:lvl3pPr marL="82296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800">
                <a:latin typeface="+mn-lt"/>
              </a:defRPr>
            </a:lvl3pPr>
            <a:lvl4pPr marL="109728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600">
                <a:latin typeface="+mn-lt"/>
              </a:defRPr>
            </a:lvl4pPr>
            <a:lvl5pPr marL="137160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CF9C60D-865F-3F1B-9254-DDF02D98340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059936" y="1604169"/>
            <a:ext cx="7059168" cy="4562856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Clr>
                <a:schemeClr val="accent2">
                  <a:lumMod val="75000"/>
                </a:schemeClr>
              </a:buClr>
              <a:buFont typeface="Wingdings" pitchFamily="2" charset="2"/>
              <a:buNone/>
              <a:defRPr sz="2000">
                <a:latin typeface="+mn-lt"/>
              </a:defRPr>
            </a:lvl1pPr>
            <a:lvl2pPr marL="54864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2000">
                <a:latin typeface="+mn-lt"/>
              </a:defRPr>
            </a:lvl2pPr>
            <a:lvl3pPr marL="82296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800">
                <a:latin typeface="+mn-lt"/>
              </a:defRPr>
            </a:lvl3pPr>
            <a:lvl4pPr marL="109728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600">
                <a:latin typeface="+mn-lt"/>
              </a:defRPr>
            </a:lvl4pPr>
            <a:lvl5pPr marL="137160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8/5/20XX</a:t>
            </a:r>
            <a:endParaRPr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1E072FF-E3DE-5FA8-1AE6-1BCB86B69437}"/>
              </a:ext>
            </a:extLst>
          </p:cNvPr>
          <p:cNvCxnSpPr>
            <a:cxnSpLocks/>
          </p:cNvCxnSpPr>
          <p:nvPr userDrawn="1"/>
        </p:nvCxnSpPr>
        <p:spPr>
          <a:xfrm>
            <a:off x="0" y="1604169"/>
            <a:ext cx="121920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BDD786-0BE3-3AF3-CF1B-DA5C1BE5B283}"/>
              </a:ext>
            </a:extLst>
          </p:cNvPr>
          <p:cNvCxnSpPr/>
          <p:nvPr userDrawn="1"/>
        </p:nvCxnSpPr>
        <p:spPr>
          <a:xfrm>
            <a:off x="-1" y="6163235"/>
            <a:ext cx="121920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196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88952" cy="1600200"/>
          </a:xfrm>
          <a:solidFill>
            <a:schemeClr val="accent2">
              <a:lumMod val="40000"/>
              <a:lumOff val="60000"/>
              <a:alpha val="10000"/>
            </a:schemeClr>
          </a:solidFill>
        </p:spPr>
        <p:txBody>
          <a:bodyPr lIns="960120" tIns="274320" anchor="ctr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7824" y="2212848"/>
            <a:ext cx="5458968" cy="3950208"/>
          </a:xfrm>
        </p:spPr>
        <p:txBody>
          <a:bodyPr anchor="t">
            <a:normAutofit/>
          </a:bodyPr>
          <a:lstStyle>
            <a:lvl1pPr marL="0" indent="0">
              <a:lnSpc>
                <a:spcPts val="1600"/>
              </a:lnSpc>
              <a:spcBef>
                <a:spcPts val="2000"/>
              </a:spcBef>
              <a:buClr>
                <a:schemeClr val="accent2">
                  <a:lumMod val="75000"/>
                </a:schemeClr>
              </a:buClr>
              <a:buFont typeface="Wingdings" pitchFamily="2" charset="2"/>
              <a:buNone/>
              <a:defRPr sz="2000">
                <a:latin typeface="+mn-lt"/>
              </a:defRPr>
            </a:lvl1pPr>
            <a:lvl2pPr marL="822960" indent="-274320">
              <a:lnSpc>
                <a:spcPts val="1600"/>
              </a:lnSpc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2000">
                <a:latin typeface="+mn-lt"/>
              </a:defRPr>
            </a:lvl2pPr>
            <a:lvl3pPr marL="109728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800">
                <a:latin typeface="+mn-lt"/>
              </a:defRPr>
            </a:lvl3pPr>
            <a:lvl4pPr marL="137160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600">
                <a:latin typeface="+mn-lt"/>
              </a:defRPr>
            </a:lvl4pPr>
            <a:lvl5pPr marL="164592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CF9C60D-865F-3F1B-9254-DDF02D98340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949440" y="2212848"/>
            <a:ext cx="4178808" cy="39502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1400"/>
              </a:spcBef>
              <a:buClr>
                <a:schemeClr val="accent2">
                  <a:lumMod val="75000"/>
                </a:schemeClr>
              </a:buClr>
              <a:buFont typeface="Wingdings" pitchFamily="2" charset="2"/>
              <a:buNone/>
              <a:defRPr sz="2000">
                <a:latin typeface="+mn-lt"/>
              </a:defRPr>
            </a:lvl1pPr>
            <a:lvl2pPr marL="54864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2000">
                <a:latin typeface="+mn-lt"/>
              </a:defRPr>
            </a:lvl2pPr>
            <a:lvl3pPr marL="82296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800">
                <a:latin typeface="+mn-lt"/>
              </a:defRPr>
            </a:lvl3pPr>
            <a:lvl4pPr marL="109728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600">
                <a:latin typeface="+mn-lt"/>
              </a:defRPr>
            </a:lvl4pPr>
            <a:lvl5pPr marL="137160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8/5/20XX</a:t>
            </a:r>
            <a:endParaRPr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1E072FF-E3DE-5FA8-1AE6-1BCB86B69437}"/>
              </a:ext>
            </a:extLst>
          </p:cNvPr>
          <p:cNvCxnSpPr/>
          <p:nvPr userDrawn="1"/>
        </p:nvCxnSpPr>
        <p:spPr>
          <a:xfrm>
            <a:off x="0" y="1604169"/>
            <a:ext cx="121920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BDD786-0BE3-3AF3-CF1B-DA5C1BE5B283}"/>
              </a:ext>
            </a:extLst>
          </p:cNvPr>
          <p:cNvCxnSpPr/>
          <p:nvPr userDrawn="1"/>
        </p:nvCxnSpPr>
        <p:spPr>
          <a:xfrm>
            <a:off x="-1" y="6163235"/>
            <a:ext cx="121920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689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88952" cy="1600200"/>
          </a:xfrm>
          <a:solidFill>
            <a:schemeClr val="accent2">
              <a:lumMod val="40000"/>
              <a:lumOff val="60000"/>
              <a:alpha val="10000"/>
            </a:schemeClr>
          </a:solidFill>
        </p:spPr>
        <p:txBody>
          <a:bodyPr lIns="960120" tIns="274320" anchor="ctr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CF9C60D-865F-3F1B-9254-DDF02D98340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69264" y="1604169"/>
            <a:ext cx="10158984" cy="4562856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Clr>
                <a:schemeClr val="accent2">
                  <a:lumMod val="75000"/>
                </a:schemeClr>
              </a:buClr>
              <a:buFont typeface="Wingdings" pitchFamily="2" charset="2"/>
              <a:buNone/>
              <a:defRPr sz="2000">
                <a:latin typeface="+mn-lt"/>
              </a:defRPr>
            </a:lvl1pPr>
            <a:lvl2pPr marL="54864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2000">
                <a:latin typeface="+mn-lt"/>
              </a:defRPr>
            </a:lvl2pPr>
            <a:lvl3pPr marL="82296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800">
                <a:latin typeface="+mn-lt"/>
              </a:defRPr>
            </a:lvl3pPr>
            <a:lvl4pPr marL="109728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600">
                <a:latin typeface="+mn-lt"/>
              </a:defRPr>
            </a:lvl4pPr>
            <a:lvl5pPr marL="1371600" indent="-27432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8/5/20XX</a:t>
            </a:r>
            <a:endParaRPr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1E072FF-E3DE-5FA8-1AE6-1BCB86B69437}"/>
              </a:ext>
            </a:extLst>
          </p:cNvPr>
          <p:cNvCxnSpPr>
            <a:cxnSpLocks/>
          </p:cNvCxnSpPr>
          <p:nvPr userDrawn="1"/>
        </p:nvCxnSpPr>
        <p:spPr>
          <a:xfrm>
            <a:off x="0" y="1604169"/>
            <a:ext cx="121920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BDD786-0BE3-3AF3-CF1B-DA5C1BE5B283}"/>
              </a:ext>
            </a:extLst>
          </p:cNvPr>
          <p:cNvCxnSpPr/>
          <p:nvPr userDrawn="1"/>
        </p:nvCxnSpPr>
        <p:spPr>
          <a:xfrm>
            <a:off x="-1" y="6163235"/>
            <a:ext cx="121920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276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DCFA0B9-F601-7806-0E88-7EF0773015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2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527977-A761-1ED9-833E-E20E106F3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94944"/>
            <a:ext cx="7251192" cy="5486400"/>
          </a:xfrm>
          <a:solidFill>
            <a:schemeClr val="accent1">
              <a:lumMod val="50000"/>
              <a:alpha val="80000"/>
            </a:schemeClr>
          </a:solidFill>
        </p:spPr>
        <p:txBody>
          <a:bodyPr lIns="987552" rIns="457200" bIns="1463040" anchor="ctr">
            <a:normAutofit/>
          </a:bodyPr>
          <a:lstStyle>
            <a:lvl1pPr algn="l">
              <a:defRPr sz="60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8680" y="4590288"/>
            <a:ext cx="6155068" cy="1289304"/>
          </a:xfrm>
        </p:spPr>
        <p:txBody>
          <a:bodyPr lIns="109728" tIns="0"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862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1066800" y="127000"/>
            <a:ext cx="10058400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714500"/>
            <a:ext cx="100584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24" y="6394450"/>
            <a:ext cx="5238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F4C9F40-B079-4B71-A627-7266DFEA7F03}" type="slidenum">
              <a:rPr/>
              <a:p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9625" y="6394450"/>
            <a:ext cx="81343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86900" y="6394450"/>
            <a:ext cx="23241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8/5/20XX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759584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67" r:id="rId3"/>
    <p:sldLayoutId id="2147483651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spc="0">
          <a:solidFill>
            <a:schemeClr val="bg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274320" algn="l" defTabSz="914400" rtl="0" eaLnBrk="1" latinLnBrk="0" hangingPunct="1">
        <a:spcBef>
          <a:spcPts val="2200"/>
        </a:spcBef>
        <a:buClr>
          <a:schemeClr val="accent2">
            <a:lumMod val="75000"/>
          </a:schemeClr>
        </a:buClr>
        <a:buFont typeface="Courier New" panose="02070309020205020404" pitchFamily="49" charset="0"/>
        <a:buChar char="o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94360" indent="274320" algn="l" defTabSz="914400" rtl="0" eaLnBrk="1" latinLnBrk="0" hangingPunct="1">
        <a:lnSpc>
          <a:spcPct val="90000"/>
        </a:lnSpc>
        <a:spcBef>
          <a:spcPts val="1400"/>
        </a:spcBef>
        <a:buClr>
          <a:schemeClr val="accent2">
            <a:lumMod val="75000"/>
          </a:schemeClr>
        </a:buClr>
        <a:buFont typeface="Courier New" panose="02070309020205020404" pitchFamily="49" charset="0"/>
        <a:buChar char="o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8680" indent="274320" algn="l" defTabSz="914400" rtl="0" eaLnBrk="1" latinLnBrk="0" hangingPunct="1">
        <a:spcBef>
          <a:spcPts val="1200"/>
        </a:spcBef>
        <a:buClr>
          <a:schemeClr val="accent2">
            <a:lumMod val="75000"/>
          </a:schemeClr>
        </a:buClr>
        <a:buFont typeface="Courier New" panose="02070309020205020404" pitchFamily="49" charset="0"/>
        <a:buChar char="o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88720" indent="274320" algn="l" defTabSz="914400" rtl="0" eaLnBrk="1" latinLnBrk="0" hangingPunct="1">
        <a:spcBef>
          <a:spcPts val="1000"/>
        </a:spcBef>
        <a:buClr>
          <a:schemeClr val="accent2">
            <a:lumMod val="75000"/>
          </a:schemeClr>
        </a:buClr>
        <a:buFont typeface="Courier New" panose="02070309020205020404" pitchFamily="49" charset="0"/>
        <a:buChar char="o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417320" indent="274320" algn="l" defTabSz="914400" rtl="0" eaLnBrk="1" latinLnBrk="0" hangingPunct="1">
        <a:spcBef>
          <a:spcPts val="800"/>
        </a:spcBef>
        <a:buClr>
          <a:schemeClr val="accent2">
            <a:lumMod val="75000"/>
          </a:schemeClr>
        </a:buClr>
        <a:buFont typeface="Courier New" panose="02070309020205020404" pitchFamily="49" charset="0"/>
        <a:buChar char="o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ts val="600"/>
        </a:spcBef>
        <a:buClr>
          <a:schemeClr val="tx1">
            <a:lumMod val="65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Clr>
          <a:schemeClr val="tx1">
            <a:lumMod val="65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228600" algn="l" defTabSz="914400" rtl="0" eaLnBrk="1" latinLnBrk="0" hangingPunct="1">
        <a:spcBef>
          <a:spcPts val="600"/>
        </a:spcBef>
        <a:buClr>
          <a:schemeClr val="tx1">
            <a:lumMod val="65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228600" algn="l" defTabSz="914400" rtl="0" eaLnBrk="1" latinLnBrk="0" hangingPunct="1">
        <a:spcBef>
          <a:spcPts val="600"/>
        </a:spcBef>
        <a:buClr>
          <a:schemeClr val="tx1">
            <a:lumMod val="65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s://holistichealthservicesllc.net/" TargetMode="External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sv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4.sv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Hands with red manicure holding teacup">
            <a:extLst>
              <a:ext uri="{FF2B5EF4-FFF2-40B4-BE49-F238E27FC236}">
                <a16:creationId xmlns:a16="http://schemas.microsoft.com/office/drawing/2014/main" id="{242AF7A7-7CF9-D9CB-CDEF-1E6DC506AB4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8" b="8168"/>
          <a:stretch/>
        </p:blipFill>
        <p:spPr>
          <a:xfrm>
            <a:off x="-221064" y="0"/>
            <a:ext cx="12188952" cy="6857992"/>
          </a:xfr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5246" y="268917"/>
            <a:ext cx="10239270" cy="4251960"/>
          </a:xfrm>
        </p:spPr>
        <p:txBody>
          <a:bodyPr anchor="ctr">
            <a:normAutofit/>
          </a:bodyPr>
          <a:lstStyle/>
          <a:p>
            <a:r>
              <a:rPr lang="en-US" sz="5100" dirty="0"/>
              <a:t>HOLISTIC HEALTH INSURANCE SERVICES, LLC</a:t>
            </a:r>
            <a:br>
              <a:rPr lang="en-US" sz="5100" dirty="0"/>
            </a:br>
            <a:r>
              <a:rPr lang="en-US" sz="5100" u="sng" dirty="0">
                <a:hlinkClick r:id="rId6"/>
              </a:rPr>
              <a:t>https://holistichealthservicesllc.net</a:t>
            </a:r>
            <a:br>
              <a:rPr lang="en-US" sz="5100" dirty="0"/>
            </a:br>
            <a:r>
              <a:rPr lang="en-US" sz="5100" dirty="0"/>
              <a:t>Contact 1-405-210-2032  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3A7F3377-49E1-7882-14D3-8924DF617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9536" y="4946904"/>
            <a:ext cx="5852160" cy="111556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April Smith</a:t>
            </a:r>
          </a:p>
          <a:p>
            <a:r>
              <a:rPr lang="en-US" dirty="0"/>
              <a:t>Insurance Broker</a:t>
            </a:r>
          </a:p>
          <a:p>
            <a:r>
              <a:rPr lang="en-US" dirty="0"/>
              <a:t>Medical Professional</a:t>
            </a:r>
          </a:p>
        </p:txBody>
      </p:sp>
      <p:pic>
        <p:nvPicPr>
          <p:cNvPr id="40" name="Audio 39">
            <a:hlinkClick r:id="" action="ppaction://media"/>
            <a:extLst>
              <a:ext uri="{FF2B5EF4-FFF2-40B4-BE49-F238E27FC236}">
                <a16:creationId xmlns:a16="http://schemas.microsoft.com/office/drawing/2014/main" id="{0F88037D-6CD9-A1BF-850E-CC4261480A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pic>
        <p:nvPicPr>
          <p:cNvPr id="41" name="Camera 40">
            <a:extLst>
              <a:ext uri="{FF2B5EF4-FFF2-40B4-BE49-F238E27FC236}">
                <a16:creationId xmlns:a16="http://schemas.microsoft.com/office/drawing/2014/main" id="{E4D7B063-E385-22C1-511D-76F963864372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20781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1579">
        <p:fade/>
      </p:transition>
    </mc:Choice>
    <mc:Fallback>
      <p:transition spd="med" advTm="115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child with a megaphone">
            <a:extLst>
              <a:ext uri="{FF2B5EF4-FFF2-40B4-BE49-F238E27FC236}">
                <a16:creationId xmlns:a16="http://schemas.microsoft.com/office/drawing/2014/main" id="{A865A2A7-D0AA-B952-5182-069143A4C8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t="103" b="103"/>
          <a:stretch/>
        </p:blipFill>
        <p:spPr>
          <a:xfrm>
            <a:off x="0" y="4279392"/>
            <a:ext cx="2514600" cy="2578608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B5F98F2-E5FC-D067-48D9-6C878A33A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824" y="685800"/>
            <a:ext cx="4398264" cy="5504688"/>
          </a:xfrm>
        </p:spPr>
        <p:txBody>
          <a:bodyPr tIns="1088136" anchor="t">
            <a:normAutofit fontScale="90000"/>
          </a:bodyPr>
          <a:lstStyle/>
          <a:p>
            <a:r>
              <a:rPr lang="en-US" sz="3200" dirty="0"/>
              <a:t>Welcome &amp; Overview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Brief introduction to our agency and values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Our commitment: </a:t>
            </a:r>
            <a:br>
              <a:rPr lang="en-US" sz="3200" dirty="0"/>
            </a:br>
            <a:r>
              <a:rPr lang="en-US" sz="3200" dirty="0"/>
              <a:t>Affordable, reliable coverage for every stage of life (ages 0–64).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96E86625-67B9-3512-332F-488ABDE3F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24" y="6394450"/>
            <a:ext cx="523875" cy="274320"/>
          </a:xfrm>
        </p:spPr>
        <p:txBody>
          <a:bodyPr/>
          <a:lstStyle/>
          <a:p>
            <a:fld id="{5F4C9F40-B079-4B71-A627-7266DFEA7F03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1DE5359B-86F2-6ADE-F395-16AD9E1B3D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451889" t="-451889" r="-451889" b="-451889"/>
          <a:stretch>
            <a:fillRect/>
          </a:stretch>
        </p:blipFill>
        <p:spPr>
          <a:xfrm>
            <a:off x="6704076" y="978408"/>
            <a:ext cx="4892040" cy="4892040"/>
          </a:xfrm>
          <a:prstGeom prst="ellipse">
            <a:avLst/>
          </a:prstGeom>
          <a:ln w="19050" cap="rnd">
            <a:solidFill>
              <a:srgbClr val="404040"/>
            </a:solidFill>
          </a:ln>
          <a:effectLst/>
        </p:spPr>
      </p:pic>
      <p:pic>
        <p:nvPicPr>
          <p:cNvPr id="21" name="Camera 20">
            <a:extLst>
              <a:ext uri="{FF2B5EF4-FFF2-40B4-BE49-F238E27FC236}">
                <a16:creationId xmlns:a16="http://schemas.microsoft.com/office/drawing/2014/main" id="{515E87A2-1054-1134-5C20-4D7483F91148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4632" y="4315968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7370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9001">
        <p:fade/>
      </p:transition>
    </mc:Choice>
    <mc:Fallback>
      <p:transition spd="med" advTm="390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child with a megaphone">
            <a:extLst>
              <a:ext uri="{FF2B5EF4-FFF2-40B4-BE49-F238E27FC236}">
                <a16:creationId xmlns:a16="http://schemas.microsoft.com/office/drawing/2014/main" id="{3C377111-F433-E575-1FDB-887F5E374B6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t="55" b="55"/>
          <a:stretch/>
        </p:blipFill>
        <p:spPr>
          <a:xfrm>
            <a:off x="7290816" y="1828800"/>
            <a:ext cx="4901184" cy="50292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4393F2E-A48D-6D13-8C13-A76661D48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0568" y="1362456"/>
            <a:ext cx="4690872" cy="2331720"/>
          </a:xfrm>
        </p:spPr>
        <p:txBody>
          <a:bodyPr/>
          <a:lstStyle/>
          <a:p>
            <a:r>
              <a:rPr lang="en-US" dirty="0"/>
              <a:t>Coverage Options We Offer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46F887-D7C6-3028-895F-4826F38DC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7824" y="1362456"/>
            <a:ext cx="4690872" cy="4343400"/>
          </a:xfrm>
        </p:spPr>
        <p:txBody>
          <a:bodyPr>
            <a:normAutofit/>
          </a:bodyPr>
          <a:lstStyle/>
          <a:p>
            <a:r>
              <a:rPr lang="en-US" b="1" dirty="0"/>
              <a:t>Major Medical Plans</a:t>
            </a:r>
            <a:r>
              <a:rPr lang="en-US" dirty="0"/>
              <a:t> – Comprehensive coverage under age 65</a:t>
            </a:r>
          </a:p>
          <a:p>
            <a:r>
              <a:rPr lang="en-US" b="1" dirty="0"/>
              <a:t>Children &amp; Family Plans</a:t>
            </a:r>
            <a:r>
              <a:rPr lang="en-US" dirty="0"/>
              <a:t> – Health coverage starting at birth</a:t>
            </a:r>
          </a:p>
          <a:p>
            <a:r>
              <a:rPr lang="en-US" b="1" dirty="0"/>
              <a:t>Short-Term &amp; Supplemental Plans</a:t>
            </a:r>
            <a:r>
              <a:rPr lang="en-US" dirty="0"/>
              <a:t> – Flexible options for gaps or extra protection</a:t>
            </a:r>
          </a:p>
          <a:p>
            <a:r>
              <a:rPr lang="en-US" b="1" dirty="0"/>
              <a:t>Dental &amp; Vision Plans</a:t>
            </a:r>
            <a:r>
              <a:rPr lang="en-US" dirty="0"/>
              <a:t> – Whole-health support for every age</a:t>
            </a:r>
          </a:p>
          <a:p>
            <a:r>
              <a:rPr lang="en-US" b="1" dirty="0"/>
              <a:t>Life &amp; Final Expense Coverage</a:t>
            </a:r>
            <a:r>
              <a:rPr lang="en-US" dirty="0"/>
              <a:t> – Added peace of mind for your family</a:t>
            </a:r>
          </a:p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87462D-17E8-2203-D255-F0625F0A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 lang="en-US" smtClean="0"/>
              <a:t>3</a:t>
            </a:fld>
            <a:endParaRPr lang="en-US"/>
          </a:p>
        </p:txBody>
      </p:sp>
      <p:pic>
        <p:nvPicPr>
          <p:cNvPr id="54" name="Audio 53" descr="A grey and white sound icon&#10;&#10;AI-generated content may be incorrect.">
            <a:hlinkClick r:id="" action="ppaction://media"/>
            <a:extLst>
              <a:ext uri="{FF2B5EF4-FFF2-40B4-BE49-F238E27FC236}">
                <a16:creationId xmlns:a16="http://schemas.microsoft.com/office/drawing/2014/main" id="{0859AA4A-1ADF-CA39-9F84-9E39AB5029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pic>
        <p:nvPicPr>
          <p:cNvPr id="57" name="Camera 56">
            <a:extLst>
              <a:ext uri="{FF2B5EF4-FFF2-40B4-BE49-F238E27FC236}">
                <a16:creationId xmlns:a16="http://schemas.microsoft.com/office/drawing/2014/main" id="{A0FB4515-12C4-3E85-27E3-5144EEDE17E5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4632" y="484632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86767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9518">
        <p:fade/>
      </p:transition>
    </mc:Choice>
    <mc:Fallback>
      <p:transition spd="med" advTm="13951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31D229B-A8A1-E758-5E20-0C427C9BE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952" cy="1600200"/>
          </a:xfrm>
        </p:spPr>
        <p:txBody>
          <a:bodyPr/>
          <a:lstStyle/>
          <a:p>
            <a:r>
              <a:rPr lang="en-US" dirty="0"/>
              <a:t>How We Help You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CC78C6-E48B-5299-4940-D46FB6186A5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73368" y="2139696"/>
            <a:ext cx="4754880" cy="272491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599E0C2A-F41E-33CD-F2C4-9A897C177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24" y="6394450"/>
            <a:ext cx="523875" cy="274320"/>
          </a:xfrm>
        </p:spPr>
        <p:txBody>
          <a:bodyPr/>
          <a:lstStyle/>
          <a:p>
            <a:fld id="{5F4C9F40-B079-4B71-A627-7266DFEA7F0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D90635C-A8A0-A9EC-8086-B58CB4BE94F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77888" y="2139950"/>
            <a:ext cx="4754562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Personalized Needs Analysis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Tailored to your individual, family, or business needs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Expert Guidance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Licensed professionals to explain benefits clearly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Year-Round Support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Assistance with claims, renewals, and changes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06916178-230B-7D53-72A3-F0EBBA35B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99" y="1978531"/>
            <a:ext cx="4846657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u="none" strike="noStrike" cap="none" normalizeH="0" baseline="0" dirty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Expert Guidance – Licensed professionals to explain benefits clearly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2400" dirty="0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400" u="none" strike="noStrike" cap="none" normalizeH="0" baseline="0" dirty="0">
              <a:ln>
                <a:noFill/>
              </a:ln>
              <a:solidFill>
                <a:schemeClr val="tx2">
                  <a:lumMod val="1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u="none" strike="noStrike" cap="none" normalizeH="0" baseline="0" dirty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Year-Round Support – Assistance with claims, renewals, and changes</a:t>
            </a:r>
          </a:p>
        </p:txBody>
      </p:sp>
      <p:pic>
        <p:nvPicPr>
          <p:cNvPr id="28" name="Audio 27">
            <a:hlinkClick r:id="" action="ppaction://media"/>
            <a:extLst>
              <a:ext uri="{FF2B5EF4-FFF2-40B4-BE49-F238E27FC236}">
                <a16:creationId xmlns:a16="http://schemas.microsoft.com/office/drawing/2014/main" id="{E8D26D99-824F-9DF2-E59F-50D126FAB4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pic>
        <p:nvPicPr>
          <p:cNvPr id="29" name="Camera 28">
            <a:extLst>
              <a:ext uri="{FF2B5EF4-FFF2-40B4-BE49-F238E27FC236}">
                <a16:creationId xmlns:a16="http://schemas.microsoft.com/office/drawing/2014/main" id="{5C9400CB-505C-1216-3BF1-446CC91F8295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20164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5088">
        <p:fade/>
      </p:transition>
    </mc:Choice>
    <mc:Fallback>
      <p:transition spd="med" advTm="550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child with a megaphone">
            <a:extLst>
              <a:ext uri="{FF2B5EF4-FFF2-40B4-BE49-F238E27FC236}">
                <a16:creationId xmlns:a16="http://schemas.microsoft.com/office/drawing/2014/main" id="{B059223F-F2FD-448F-FFFE-C26B7007CD4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t="55" b="55"/>
          <a:stretch/>
        </p:blipFill>
        <p:spPr>
          <a:xfrm>
            <a:off x="7290816" y="1828800"/>
            <a:ext cx="4901184" cy="5029200"/>
          </a:xfr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4D3A81C-646A-0ED6-4BCF-F4D30240D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0568" y="1362456"/>
            <a:ext cx="4690872" cy="2331720"/>
          </a:xfrm>
        </p:spPr>
        <p:txBody>
          <a:bodyPr/>
          <a:lstStyle/>
          <a:p>
            <a:r>
              <a:rPr lang="en-US" dirty="0"/>
              <a:t>Advocating for your health</a:t>
            </a:r>
            <a:br>
              <a:rPr lang="en-US" dirty="0"/>
            </a:br>
            <a:br>
              <a:rPr lang="en-US" dirty="0"/>
            </a:br>
            <a:r>
              <a:rPr lang="en-US" dirty="0"/>
              <a:t>Q&amp;A sessions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8CC5F8ED-CE51-A1A6-33C2-1F447F8D6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 lang="en-US" smtClean="0"/>
              <a:t>5</a:t>
            </a:fld>
            <a:endParaRPr lang="en-US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E73BBC9C-473B-A53A-047D-03A5B45CF85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747195" y="1500018"/>
            <a:ext cx="4690872" cy="3099816"/>
          </a:xfrm>
        </p:spPr>
        <p:txBody>
          <a:bodyPr/>
          <a:lstStyle/>
          <a:p>
            <a:r>
              <a:rPr lang="en-US" dirty="0"/>
              <a:t>Maintaining composure during the Q&amp;A session is essential for projecting confidence and authority. Consider the following tips for staying composed:</a:t>
            </a:r>
          </a:p>
          <a:p>
            <a:pPr lvl="1"/>
            <a:r>
              <a:rPr lang="en-US" dirty="0"/>
              <a:t>Stay calm</a:t>
            </a:r>
          </a:p>
          <a:p>
            <a:pPr lvl="1"/>
            <a:r>
              <a:rPr lang="en-US" dirty="0"/>
              <a:t>Actively listen</a:t>
            </a:r>
          </a:p>
          <a:p>
            <a:pPr lvl="1"/>
            <a:r>
              <a:rPr lang="en-US" dirty="0"/>
              <a:t>Pause and reflect</a:t>
            </a:r>
          </a:p>
          <a:p>
            <a:pPr lvl="1"/>
            <a:r>
              <a:rPr lang="en-US" dirty="0"/>
              <a:t>Maintain eye contact</a:t>
            </a:r>
          </a:p>
        </p:txBody>
      </p:sp>
      <p:pic>
        <p:nvPicPr>
          <p:cNvPr id="22" name="Audio 21">
            <a:hlinkClick r:id="" action="ppaction://media"/>
            <a:extLst>
              <a:ext uri="{FF2B5EF4-FFF2-40B4-BE49-F238E27FC236}">
                <a16:creationId xmlns:a16="http://schemas.microsoft.com/office/drawing/2014/main" id="{BD38AD9E-D0AC-FC9E-FC76-A0C176CDA4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pic>
        <p:nvPicPr>
          <p:cNvPr id="25" name="Camera 24">
            <a:extLst>
              <a:ext uri="{FF2B5EF4-FFF2-40B4-BE49-F238E27FC236}">
                <a16:creationId xmlns:a16="http://schemas.microsoft.com/office/drawing/2014/main" id="{221A6C09-81F0-50B8-E173-258F9A0270F8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44662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6492">
        <p:fade/>
      </p:transition>
    </mc:Choice>
    <mc:Fallback>
      <p:transition spd="med" advTm="464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Placeholder 37" descr="Child playing hopscotch">
            <a:extLst>
              <a:ext uri="{FF2B5EF4-FFF2-40B4-BE49-F238E27FC236}">
                <a16:creationId xmlns:a16="http://schemas.microsoft.com/office/drawing/2014/main" id="{3B69F3D7-5CEF-E7E7-9360-ACA70DED282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88" b="7688"/>
          <a:stretch/>
        </p:blipFill>
        <p:spPr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1D35E51-A129-4783-7714-3BEF4B9D9D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93192"/>
            <a:ext cx="4989920" cy="5486400"/>
          </a:xfrm>
        </p:spPr>
        <p:txBody>
          <a:bodyPr/>
          <a:lstStyle/>
          <a:p>
            <a:r>
              <a:rPr lang="en-US" dirty="0"/>
              <a:t>Thank</a:t>
            </a:r>
            <a:br>
              <a:rPr lang="en-US" dirty="0"/>
            </a:br>
            <a:r>
              <a:rPr lang="en-US" dirty="0"/>
              <a:t>you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B4A5E-D9C2-7188-BAA5-A7D998A94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8680" y="4590288"/>
            <a:ext cx="6155068" cy="1289304"/>
          </a:xfrm>
        </p:spPr>
        <p:txBody>
          <a:bodyPr/>
          <a:lstStyle/>
          <a:p>
            <a:r>
              <a:rPr lang="en-US" dirty="0"/>
              <a:t>April Smith</a:t>
            </a:r>
          </a:p>
          <a:p>
            <a:endParaRPr lang="en-US" dirty="0"/>
          </a:p>
        </p:txBody>
      </p:sp>
      <p:pic>
        <p:nvPicPr>
          <p:cNvPr id="11" name="Video 10">
            <a:hlinkClick r:id="" action="ppaction://media"/>
            <a:extLst>
              <a:ext uri="{FF2B5EF4-FFF2-40B4-BE49-F238E27FC236}">
                <a16:creationId xmlns:a16="http://schemas.microsoft.com/office/drawing/2014/main" id="{6CD62081-0C33-D1F0-A614-C105AE0AB201}"/>
              </a:ext>
            </a:extLst>
          </p:cNvPr>
          <p:cNvPicPr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pic>
        <p:nvPicPr>
          <p:cNvPr id="15" name="Camera 14">
            <a:extLst>
              <a:ext uri="{FF2B5EF4-FFF2-40B4-BE49-F238E27FC236}">
                <a16:creationId xmlns:a16="http://schemas.microsoft.com/office/drawing/2014/main" id="{2AB482D0-6CA3-7356-087F-44C97150FA9D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28771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ustom">
  <a:themeElements>
    <a:clrScheme name="Science Communication June">
      <a:dk1>
        <a:srgbClr val="000000"/>
      </a:dk1>
      <a:lt1>
        <a:srgbClr val="FFFFFF"/>
      </a:lt1>
      <a:dk2>
        <a:srgbClr val="507096"/>
      </a:dk2>
      <a:lt2>
        <a:srgbClr val="E5E8E8"/>
      </a:lt2>
      <a:accent1>
        <a:srgbClr val="445464"/>
      </a:accent1>
      <a:accent2>
        <a:srgbClr val="6F8785"/>
      </a:accent2>
      <a:accent3>
        <a:srgbClr val="80AF97"/>
      </a:accent3>
      <a:accent4>
        <a:srgbClr val="EFC88C"/>
      </a:accent4>
      <a:accent5>
        <a:srgbClr val="DC7A5E"/>
      </a:accent5>
      <a:accent6>
        <a:srgbClr val="A87263"/>
      </a:accent6>
      <a:hlink>
        <a:srgbClr val="00B0EA"/>
      </a:hlink>
      <a:folHlink>
        <a:srgbClr val="969696"/>
      </a:folHlink>
    </a:clrScheme>
    <a:fontScheme name="Custom 30">
      <a:majorFont>
        <a:latin typeface="Agency FB"/>
        <a:ea typeface=""/>
        <a:cs typeface=""/>
      </a:majorFont>
      <a:minorFont>
        <a:latin typeface="Constant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02922647_win32_CP_V7" id="{29568384-0E55-4239-8ECA-7699D9C1A5B3}" vid="{92AF88C0-620D-496A-8CF1-4217DCE30921}"/>
    </a:ext>
  </a:extLst>
</a:theme>
</file>

<file path=ppt/theme/theme2.xml><?xml version="1.0" encoding="utf-8"?>
<a:theme xmlns:a="http://schemas.openxmlformats.org/drawingml/2006/main" name="Office Theme">
  <a:themeElements>
    <a:clrScheme name="AcademicScience">
      <a:dk1>
        <a:srgbClr val="000000"/>
      </a:dk1>
      <a:lt1>
        <a:sysClr val="window" lastClr="FFFFFF"/>
      </a:lt1>
      <a:dk2>
        <a:srgbClr val="1B1B1B"/>
      </a:dk2>
      <a:lt2>
        <a:srgbClr val="E5E8E8"/>
      </a:lt2>
      <a:accent1>
        <a:srgbClr val="00B0EA"/>
      </a:accent1>
      <a:accent2>
        <a:srgbClr val="45AE22"/>
      </a:accent2>
      <a:accent3>
        <a:srgbClr val="FFFF00"/>
      </a:accent3>
      <a:accent4>
        <a:srgbClr val="F2760D"/>
      </a:accent4>
      <a:accent5>
        <a:srgbClr val="BB2B35"/>
      </a:accent5>
      <a:accent6>
        <a:srgbClr val="6C3CA2"/>
      </a:accent6>
      <a:hlink>
        <a:srgbClr val="00B0EA"/>
      </a:hlink>
      <a:folHlink>
        <a:srgbClr val="969696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AcademicScience">
      <a:dk1>
        <a:srgbClr val="000000"/>
      </a:dk1>
      <a:lt1>
        <a:sysClr val="window" lastClr="FFFFFF"/>
      </a:lt1>
      <a:dk2>
        <a:srgbClr val="1B1B1B"/>
      </a:dk2>
      <a:lt2>
        <a:srgbClr val="E5E8E8"/>
      </a:lt2>
      <a:accent1>
        <a:srgbClr val="00B0EA"/>
      </a:accent1>
      <a:accent2>
        <a:srgbClr val="45AE22"/>
      </a:accent2>
      <a:accent3>
        <a:srgbClr val="FFFF00"/>
      </a:accent3>
      <a:accent4>
        <a:srgbClr val="F2760D"/>
      </a:accent4>
      <a:accent5>
        <a:srgbClr val="BB2B35"/>
      </a:accent5>
      <a:accent6>
        <a:srgbClr val="6C3CA2"/>
      </a:accent6>
      <a:hlink>
        <a:srgbClr val="00B0EA"/>
      </a:hlink>
      <a:folHlink>
        <a:srgbClr val="969696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9" ma:contentTypeDescription="Create a new document." ma:contentTypeScope="" ma:versionID="6a914531ae0f23be31da2eba1f3b42a9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ae00154c9e66547f022c4923f88826d6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3302991-1269-4BB1-8B36-D5CD4F02981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D46D95-16CC-4C74-B934-FE74137238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EF68E4A-77D7-4725-A898-DF25666C9765}">
  <ds:schemaRefs>
    <ds:schemaRef ds:uri="http://purl.org/dc/dcmitype/"/>
    <ds:schemaRef ds:uri="http://schemas.microsoft.com/office/2006/documentManagement/types"/>
    <ds:schemaRef ds:uri="230e9df3-be65-4c73-a93b-d1236ebd677e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71af3243-3dd4-4a8d-8c0d-dd76da1f02a5"/>
    <ds:schemaRef ds:uri="16c05727-aa75-4e4a-9b5f-8a80a1165891"/>
    <ds:schemaRef ds:uri="http://purl.org/dc/terms/"/>
    <ds:schemaRef ds:uri="http://schemas.microsoft.com/office/infopath/2007/PartnerControls"/>
    <ds:schemaRef ds:uri="http://schemas.microsoft.com/sharepoint/v3"/>
    <ds:schemaRef ds:uri="http://purl.org/dc/elements/1.1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Nostalgic business presentation</Template>
  <TotalTime>2958</TotalTime>
  <Words>223</Words>
  <Application>Microsoft Office PowerPoint</Application>
  <PresentationFormat>Widescreen</PresentationFormat>
  <Paragraphs>32</Paragraphs>
  <Slides>6</Slides>
  <Notes>1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Agency FB</vt:lpstr>
      <vt:lpstr>Arial</vt:lpstr>
      <vt:lpstr>Constantia</vt:lpstr>
      <vt:lpstr>Courier New</vt:lpstr>
      <vt:lpstr>Wingdings</vt:lpstr>
      <vt:lpstr>Custom</vt:lpstr>
      <vt:lpstr>HOLISTIC HEALTH INSURANCE SERVICES, LLC https://holistichealthservicesllc.net Contact 1-405-210-2032  </vt:lpstr>
      <vt:lpstr>Welcome &amp; Overview  Brief introduction to our agency and values  Our commitment:  Affordable, reliable coverage for every stage of life (ages 0–64). </vt:lpstr>
      <vt:lpstr>Coverage Options We Offer</vt:lpstr>
      <vt:lpstr>How We Help You</vt:lpstr>
      <vt:lpstr>Advocating for your health  Q&amp;A sessions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Smith, April (BSHCA)</dc:creator>
  <cp:lastModifiedBy>April Smith</cp:lastModifiedBy>
  <cp:revision>3</cp:revision>
  <dcterms:created xsi:type="dcterms:W3CDTF">2025-09-01T22:21:01Z</dcterms:created>
  <dcterms:modified xsi:type="dcterms:W3CDTF">2025-09-04T13:36:15Z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